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76" r:id="rId9"/>
    <p:sldId id="263" r:id="rId10"/>
    <p:sldId id="268" r:id="rId11"/>
    <p:sldId id="269" r:id="rId12"/>
    <p:sldId id="270" r:id="rId13"/>
    <p:sldId id="271" r:id="rId14"/>
    <p:sldId id="264" r:id="rId15"/>
    <p:sldId id="272" r:id="rId16"/>
    <p:sldId id="273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26" autoAdjust="0"/>
    <p:restoredTop sz="86396" autoAdjust="0"/>
  </p:normalViewPr>
  <p:slideViewPr>
    <p:cSldViewPr snapToGrid="0" snapToObjects="1">
      <p:cViewPr varScale="1">
        <p:scale>
          <a:sx n="142" d="100"/>
          <a:sy n="142" d="100"/>
        </p:scale>
        <p:origin x="5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Computational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6-964F-91DD-69B358E7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6-964F-91DD-69B358E7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20</c:v>
                </c:pt>
                <c:pt idx="2">
                  <c:v>35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86-964F-91DD-69B358E75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655712"/>
        <c:axId val="1279657344"/>
      </c:barChart>
      <c:catAx>
        <c:axId val="1279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7344"/>
        <c:crosses val="autoZero"/>
        <c:auto val="1"/>
        <c:lblAlgn val="ctr"/>
        <c:lblOffset val="100"/>
        <c:noMultiLvlLbl val="0"/>
      </c:catAx>
      <c:valAx>
        <c:axId val="12796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since December</a:t>
            </a:r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89F-B450-3B40-A6AE-7A4A9CA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A906-114D-C74E-807F-A816A55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00FE-7E57-0346-863E-E034E99C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B88E-D703-E845-8D59-19223C0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C918-E97F-6149-9424-8432583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1677-95F0-ED42-95E8-F1DC8E4F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10BE-5ECF-844C-B7D0-A6CE0E27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F7E7-C84D-364A-BA5D-0D24FB04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759E-8D35-1144-A48A-E46B31C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5B77-7743-BF44-AFB0-08685D2A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01035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maps look just as good for:</a:t>
            </a:r>
          </a:p>
          <a:p>
            <a:pPr lvl="1"/>
            <a:r>
              <a:rPr lang="en-US" dirty="0"/>
              <a:t>Brazil</a:t>
            </a:r>
          </a:p>
          <a:p>
            <a:pPr lvl="1"/>
            <a:r>
              <a:rPr lang="en-US" dirty="0"/>
              <a:t>Cameroon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DRC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Ghana</a:t>
            </a:r>
          </a:p>
          <a:p>
            <a:pPr lvl="1"/>
            <a:r>
              <a:rPr lang="en-US" dirty="0"/>
              <a:t>Guatemala</a:t>
            </a:r>
          </a:p>
          <a:p>
            <a:pPr lvl="1"/>
            <a:r>
              <a:rPr lang="en-US" dirty="0"/>
              <a:t>Guinea</a:t>
            </a:r>
          </a:p>
          <a:p>
            <a:pPr lvl="1"/>
            <a:r>
              <a:rPr lang="en-US" dirty="0"/>
              <a:t>India</a:t>
            </a:r>
          </a:p>
          <a:p>
            <a:pPr lvl="1"/>
            <a:r>
              <a:rPr lang="en-US" dirty="0"/>
              <a:t>Indonesia</a:t>
            </a:r>
          </a:p>
          <a:p>
            <a:pPr lvl="1"/>
            <a:r>
              <a:rPr lang="en-US" dirty="0"/>
              <a:t>Kenya</a:t>
            </a:r>
          </a:p>
          <a:p>
            <a:pPr lvl="1"/>
            <a:r>
              <a:rPr lang="en-US" dirty="0"/>
              <a:t>Madagascar</a:t>
            </a:r>
          </a:p>
          <a:p>
            <a:pPr lvl="1"/>
            <a:r>
              <a:rPr lang="en-US" dirty="0"/>
              <a:t>Malawi</a:t>
            </a:r>
          </a:p>
          <a:p>
            <a:pPr lvl="1"/>
            <a:r>
              <a:rPr lang="en-US" dirty="0"/>
              <a:t>Mexico</a:t>
            </a:r>
          </a:p>
          <a:p>
            <a:pPr lvl="1"/>
            <a:r>
              <a:rPr lang="en-US" dirty="0"/>
              <a:t>Nicaragua</a:t>
            </a:r>
          </a:p>
          <a:p>
            <a:pPr lvl="1"/>
            <a:r>
              <a:rPr lang="en-US" dirty="0"/>
              <a:t>Niger</a:t>
            </a:r>
          </a:p>
          <a:p>
            <a:pPr lvl="1"/>
            <a:r>
              <a:rPr lang="en-US" dirty="0"/>
              <a:t>El Salvador</a:t>
            </a:r>
          </a:p>
          <a:p>
            <a:pPr lvl="1"/>
            <a:r>
              <a:rPr lang="en-US" dirty="0"/>
              <a:t>Tanzania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D713C-DF87-854A-B03F-0FB30CDBE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D2CFF-1620-FE4F-A563-7CB79779619A}"/>
              </a:ext>
            </a:extLst>
          </p:cNvPr>
          <p:cNvSpPr txBox="1">
            <a:spLocks/>
          </p:cNvSpPr>
          <p:nvPr/>
        </p:nvSpPr>
        <p:spPr>
          <a:xfrm>
            <a:off x="4509247" y="1613647"/>
            <a:ext cx="380103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Working on improvements in:</a:t>
            </a:r>
          </a:p>
          <a:p>
            <a:pPr lvl="1"/>
            <a:r>
              <a:rPr lang="en-US" sz="1500" dirty="0"/>
              <a:t>Rwanda</a:t>
            </a:r>
          </a:p>
          <a:p>
            <a:pPr lvl="1"/>
            <a:r>
              <a:rPr lang="en-US" sz="1500" dirty="0"/>
              <a:t>Colombia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5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6475E33-9CD6-034E-BA63-B317125F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1708885"/>
            <a:ext cx="8229600" cy="44332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1BB0361-9210-D949-93FA-4FEDCC263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79" y="2470750"/>
            <a:ext cx="8802442" cy="27198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B7E9B-CC8E-A04B-8C60-C4EBB68BD957}"/>
              </a:ext>
            </a:extLst>
          </p:cNvPr>
          <p:cNvSpPr txBox="1"/>
          <p:nvPr/>
        </p:nvSpPr>
        <p:spPr>
          <a:xfrm>
            <a:off x="748145" y="1392382"/>
            <a:ext cx="6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700 -&gt; 2700 plots</a:t>
            </a:r>
          </a:p>
        </p:txBody>
      </p:sp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6DF-B2D4-1C4D-AF97-02771E4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computational efficiency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4501C-A885-ED45-9505-F494488B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11758"/>
              </p:ext>
            </p:extLst>
          </p:nvPr>
        </p:nvGraphicFramePr>
        <p:xfrm>
          <a:off x="457200" y="1600200"/>
          <a:ext cx="3505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7DF3-44ED-414F-86AE-632E900D1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94028-B3E3-B246-B652-42C3DC0ECDAA}"/>
              </a:ext>
            </a:extLst>
          </p:cNvPr>
          <p:cNvSpPr txBox="1"/>
          <p:nvPr/>
        </p:nvSpPr>
        <p:spPr>
          <a:xfrm>
            <a:off x="4862945" y="1776845"/>
            <a:ext cx="3823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reduction in data storage space (from 625 </a:t>
            </a:r>
            <a:r>
              <a:rPr lang="en-US" dirty="0" err="1"/>
              <a:t>gb</a:t>
            </a:r>
            <a:r>
              <a:rPr lang="en-US" dirty="0"/>
              <a:t>/1 </a:t>
            </a:r>
            <a:r>
              <a:rPr lang="en-US" dirty="0" err="1"/>
              <a:t>Mha</a:t>
            </a:r>
            <a:r>
              <a:rPr lang="en-US" dirty="0"/>
              <a:t> to 140), and complete migration of data I/O to the cloud</a:t>
            </a:r>
          </a:p>
        </p:txBody>
      </p:sp>
    </p:spTree>
    <p:extLst>
      <p:ext uri="{BB962C8B-B14F-4D97-AF65-F5344CB8AC3E}">
        <p14:creationId xmlns:p14="http://schemas.microsoft.com/office/powerpoint/2010/main" val="41112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17-6BCB-894D-958F-ABE4AD43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(Mean of users + producers)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D24D-925A-AF44-A52A-5445E0F6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33165"/>
            <a:ext cx="8229600" cy="2992998"/>
          </a:xfrm>
        </p:spPr>
        <p:txBody>
          <a:bodyPr/>
          <a:lstStyle/>
          <a:p>
            <a:r>
              <a:rPr lang="en-US" b="1" dirty="0"/>
              <a:t>Overall: 79% -&gt; 84.5% </a:t>
            </a:r>
            <a:r>
              <a:rPr lang="en-US" b="1" dirty="0">
                <a:solidFill>
                  <a:srgbClr val="FF0000"/>
                </a:solidFill>
              </a:rPr>
              <a:t>-&gt; 87%</a:t>
            </a:r>
          </a:p>
          <a:p>
            <a:r>
              <a:rPr lang="en-US" b="1" dirty="0"/>
              <a:t>Latin America: ?% -&gt; 90%</a:t>
            </a:r>
          </a:p>
          <a:p>
            <a:r>
              <a:rPr lang="en-US" b="1" dirty="0"/>
              <a:t>East Africa: 79% -&gt; 85%</a:t>
            </a:r>
          </a:p>
          <a:p>
            <a:r>
              <a:rPr lang="en-US" b="1" dirty="0"/>
              <a:t>West Africa: ?% -&gt; 83%</a:t>
            </a:r>
          </a:p>
          <a:p>
            <a:r>
              <a:rPr lang="en-US" b="1" dirty="0"/>
              <a:t>India: ?% - &gt; 78%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2E42-A319-5A4A-9F60-9D8645A32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3D37640-73B9-0B47-914C-674A7500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277"/>
            <a:ext cx="9144000" cy="23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3BB-775C-3E40-9995-5405579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17-85F9-2046-B909-6B2B4422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Radar (sentinel 1)</a:t>
            </a:r>
          </a:p>
          <a:p>
            <a:pPr lvl="1"/>
            <a:r>
              <a:rPr lang="en-US" dirty="0"/>
              <a:t>Data downloaded and fused</a:t>
            </a:r>
          </a:p>
          <a:p>
            <a:pPr lvl="1"/>
            <a:r>
              <a:rPr lang="en-US" dirty="0"/>
              <a:t>Investigating effect on performance this week</a:t>
            </a:r>
          </a:p>
          <a:p>
            <a:r>
              <a:rPr lang="en-US" dirty="0"/>
              <a:t>Continent / region performance metrics</a:t>
            </a:r>
          </a:p>
          <a:p>
            <a:r>
              <a:rPr lang="en-US" dirty="0"/>
              <a:t>Parameter tuning</a:t>
            </a:r>
          </a:p>
          <a:p>
            <a:r>
              <a:rPr lang="en-US" dirty="0"/>
              <a:t>Cloud optimization</a:t>
            </a:r>
          </a:p>
          <a:p>
            <a:r>
              <a:rPr lang="en-US" dirty="0"/>
              <a:t>East Africa, West Africa, South America, LAC, India/Asia</a:t>
            </a:r>
          </a:p>
          <a:p>
            <a:r>
              <a:rPr lang="en-US" dirty="0"/>
              <a:t>~100 USD / 1 Million hectares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E4B27-C3DD-6E49-9C98-D2B2543CE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566</TotalTime>
  <Words>191</Words>
  <Application>Microsoft Macintosh PowerPoint</Application>
  <PresentationFormat>On-screen Show (4:3)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WRI-temp</vt:lpstr>
      <vt:lpstr>Updates on RestorationMapper</vt:lpstr>
      <vt:lpstr>Tested Countries</vt:lpstr>
      <vt:lpstr>Source Data</vt:lpstr>
      <vt:lpstr>Data and computational efficiency</vt:lpstr>
      <vt:lpstr>Accuracy (Mean of users + producers)</vt:lpstr>
      <vt:lpstr>Next steps</vt:lpstr>
      <vt:lpstr>DRC</vt:lpstr>
      <vt:lpstr>PowerPoint Presentation</vt:lpstr>
      <vt:lpstr>Malawi</vt:lpstr>
      <vt:lpstr>MALAWI</vt:lpstr>
      <vt:lpstr>MALAWI</vt:lpstr>
      <vt:lpstr>MALAWI</vt:lpstr>
      <vt:lpstr>MALAWI</vt:lpstr>
      <vt:lpstr>El SALVADOR</vt:lpstr>
      <vt:lpstr>EL SALVADOR</vt:lpstr>
      <vt:lpstr>El SALVADOR</vt:lpstr>
      <vt:lpstr>EL SALVADOR</vt:lpstr>
      <vt:lpstr>EL SALVADOR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Microsoft Office User</cp:lastModifiedBy>
  <cp:revision>23</cp:revision>
  <dcterms:created xsi:type="dcterms:W3CDTF">2020-02-03T16:07:56Z</dcterms:created>
  <dcterms:modified xsi:type="dcterms:W3CDTF">2020-02-05T16:56:03Z</dcterms:modified>
</cp:coreProperties>
</file>